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258" r:id="rId6"/>
    <p:sldId id="304" r:id="rId7"/>
    <p:sldId id="301" r:id="rId8"/>
    <p:sldId id="302" r:id="rId9"/>
    <p:sldId id="299" r:id="rId10"/>
    <p:sldId id="300" r:id="rId11"/>
    <p:sldId id="303" r:id="rId12"/>
  </p:sldIdLst>
  <p:sldSz cx="12192000" cy="6858000"/>
  <p:notesSz cx="6858000" cy="9144000"/>
  <p:embeddedFontLst>
    <p:embeddedFont>
      <p:font typeface="AR BERKLEY" panose="020B0604020202020204" charset="0"/>
      <p:regular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9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1015178" y="746396"/>
            <a:ext cx="6083928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66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/>
            <a:r>
              <a:rPr lang="en-US" sz="66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“The Lord’s Treasure Map”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17ED01-4500-E827-B21B-0F78E54731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28" t="5864" r="15015" b="5935"/>
          <a:stretch/>
        </p:blipFill>
        <p:spPr>
          <a:xfrm>
            <a:off x="6944008" y="940958"/>
            <a:ext cx="4825497" cy="4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6:16-21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722644"/>
            <a:ext cx="102575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FASTING: vs. 16-18</a:t>
            </a:r>
          </a:p>
          <a:p>
            <a:r>
              <a:rPr lang="en-US" sz="4000" b="1" dirty="0"/>
              <a:t>	</a:t>
            </a:r>
            <a:r>
              <a:rPr lang="en-US" sz="3600" dirty="0"/>
              <a:t>Verse 17 is the KEY – “anoint your head and 	wash 	your face,”</a:t>
            </a:r>
          </a:p>
          <a:p>
            <a:r>
              <a:rPr lang="en-US" sz="3600" b="1" dirty="0"/>
              <a:t>	</a:t>
            </a:r>
            <a:r>
              <a:rPr lang="en-US" sz="3600" dirty="0"/>
              <a:t>Don’t try to look your worst!</a:t>
            </a:r>
          </a:p>
          <a:p>
            <a:pPr lvl="1"/>
            <a:r>
              <a:rPr lang="en-US" sz="3600" dirty="0"/>
              <a:t>Don’t make a play for sympathy!</a:t>
            </a:r>
          </a:p>
          <a:p>
            <a:pPr lvl="1"/>
            <a:r>
              <a:rPr lang="en-US" sz="3600" dirty="0"/>
              <a:t>Fasting is a personal thing.</a:t>
            </a:r>
          </a:p>
          <a:p>
            <a:pPr lvl="1"/>
            <a:r>
              <a:rPr lang="en-US" sz="3600" dirty="0"/>
              <a:t>Not to punish yourself to make you a greater saint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553451" y="1040547"/>
            <a:ext cx="6083928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True And Lasting Treasure Is Found Verses 19-21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17ED01-4500-E827-B21B-0F78E54731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28" t="5864" r="15015" b="5935"/>
          <a:stretch/>
        </p:blipFill>
        <p:spPr>
          <a:xfrm>
            <a:off x="6944008" y="940958"/>
            <a:ext cx="4825497" cy="4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61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6:19-21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602827" y="1667139"/>
            <a:ext cx="10257577" cy="461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70" b="1" u="sng" dirty="0"/>
              <a:t>TREASURE NOT ON EARTH:  vs. 19 </a:t>
            </a:r>
          </a:p>
          <a:p>
            <a:r>
              <a:rPr lang="en-US" sz="3670" b="1" dirty="0"/>
              <a:t>	</a:t>
            </a:r>
            <a:r>
              <a:rPr lang="en-US" sz="3670" dirty="0"/>
              <a:t>Luke 12:16-21 “FOOL!”  “Unwise, inconsiderate, 	simple, senseless…Implied is the charge that they 	do not truly know God.”</a:t>
            </a:r>
          </a:p>
          <a:p>
            <a:r>
              <a:rPr lang="en-US" sz="3670" dirty="0"/>
              <a:t>	James 5:1-3 “their corrosion will be witness”</a:t>
            </a:r>
          </a:p>
          <a:p>
            <a:r>
              <a:rPr lang="en-US" sz="3670" b="1" u="sng" dirty="0"/>
              <a:t>EARTHLY TREASURE HAS A WAY OF DRAWING ONES </a:t>
            </a:r>
            <a:r>
              <a:rPr lang="en-US" sz="3670" b="1" dirty="0"/>
              <a:t>	</a:t>
            </a:r>
            <a:r>
              <a:rPr lang="en-US" sz="3670" b="1" u="sng" dirty="0"/>
              <a:t>HEART FROM GOD</a:t>
            </a:r>
            <a:r>
              <a:rPr lang="en-US" sz="3670" b="1" dirty="0"/>
              <a:t>  </a:t>
            </a:r>
            <a:r>
              <a:rPr lang="en-US" sz="3670" dirty="0"/>
              <a:t>1 Timothy 6:8-10</a:t>
            </a:r>
            <a:endParaRPr lang="en-US" sz="3670" b="1" u="sng" dirty="0"/>
          </a:p>
          <a:p>
            <a:r>
              <a:rPr lang="en-US" sz="3670" dirty="0"/>
              <a:t>	Luke 18:18-24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6:19-21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21346" y="1676192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dirty="0"/>
              <a:t>THE LORD’S TREASURE IS PERMANENT</a:t>
            </a:r>
            <a:r>
              <a:rPr lang="en-US" sz="3200" b="1" dirty="0"/>
              <a:t>  </a:t>
            </a:r>
            <a:endParaRPr lang="en-US" sz="3200" dirty="0"/>
          </a:p>
          <a:p>
            <a:pPr lvl="1">
              <a:lnSpc>
                <a:spcPct val="90000"/>
              </a:lnSpc>
            </a:pPr>
            <a:r>
              <a:rPr lang="en-US" sz="3200" dirty="0"/>
              <a:t>Luke 12:31-34 “a treasure in the heavens”</a:t>
            </a:r>
          </a:p>
          <a:p>
            <a:pPr lvl="0">
              <a:lnSpc>
                <a:spcPct val="90000"/>
              </a:lnSpc>
            </a:pPr>
            <a:r>
              <a:rPr lang="en-US" sz="3200" b="1" u="sng" dirty="0">
                <a:solidFill>
                  <a:prstClr val="black"/>
                </a:solidFill>
              </a:rPr>
              <a:t>IT IS ETERNAL TREASURE</a:t>
            </a:r>
            <a:r>
              <a:rPr lang="en-US" sz="3200" b="1" dirty="0">
                <a:solidFill>
                  <a:prstClr val="black"/>
                </a:solidFill>
              </a:rPr>
              <a:t>  </a:t>
            </a:r>
            <a:r>
              <a:rPr lang="en-US" sz="3200" dirty="0">
                <a:solidFill>
                  <a:prstClr val="black"/>
                </a:solidFill>
              </a:rPr>
              <a:t>Matthew 6:20</a:t>
            </a:r>
            <a:endParaRPr lang="en-US" sz="3200" b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3200" dirty="0"/>
              <a:t>Valuable Treasure – Matthew 13:44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Hebrews 11:23-26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Worth All The World!  Matthew 16:26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Matthew 19:21- Turn AWAY from the LOVE OF THE WORLD and from following the DEVIL’S MAP!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1 Peter 1:3-5 –”an inheritance incorruptible”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Matthew 19:21,24, 29</a:t>
            </a:r>
          </a:p>
        </p:txBody>
      </p:sp>
    </p:spTree>
    <p:extLst>
      <p:ext uri="{BB962C8B-B14F-4D97-AF65-F5344CB8AC3E}">
        <p14:creationId xmlns:p14="http://schemas.microsoft.com/office/powerpoint/2010/main" val="1416075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6:19-21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4186" y="1730512"/>
            <a:ext cx="1025757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u="sng" dirty="0">
                <a:solidFill>
                  <a:prstClr val="black"/>
                </a:solidFill>
              </a:rPr>
              <a:t>TWO TREASURES DETERMINED BY TWO HEARTS</a:t>
            </a:r>
            <a:endParaRPr lang="en-US" sz="3600" b="1" dirty="0">
              <a:solidFill>
                <a:prstClr val="black"/>
              </a:solidFill>
            </a:endParaRPr>
          </a:p>
          <a:p>
            <a:pPr lvl="1"/>
            <a:r>
              <a:rPr lang="en-US" sz="4000" dirty="0"/>
              <a:t>Seek The Treasure Of The World</a:t>
            </a:r>
          </a:p>
          <a:p>
            <a:pPr lvl="1"/>
            <a:r>
              <a:rPr lang="en-US" sz="4000" dirty="0"/>
              <a:t>Trust In Uncertain Riches – 1 Timothy 6:17</a:t>
            </a:r>
          </a:p>
          <a:p>
            <a:pPr lvl="1"/>
            <a:r>
              <a:rPr lang="en-US" sz="4000" dirty="0"/>
              <a:t>Seek The Treasures of Christ</a:t>
            </a:r>
          </a:p>
          <a:p>
            <a:pPr lvl="1"/>
            <a:r>
              <a:rPr lang="en-US" sz="4000" dirty="0"/>
              <a:t>Hearts fill of JOY, HAPPINESS and HOPE! </a:t>
            </a:r>
          </a:p>
          <a:p>
            <a:pPr lvl="1"/>
            <a:r>
              <a:rPr lang="en-US" sz="4000" dirty="0"/>
              <a:t>Romans 14:17</a:t>
            </a:r>
          </a:p>
          <a:p>
            <a:pPr lvl="1"/>
            <a:r>
              <a:rPr lang="en-US" sz="4000" dirty="0"/>
              <a:t>Galatians 5:22,23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6:19-21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902528"/>
            <a:ext cx="10257577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3600" b="1" u="sng" dirty="0">
                <a:solidFill>
                  <a:prstClr val="black"/>
                </a:solidFill>
              </a:rPr>
              <a:t>GREATEST TREASURE OF LIFE IS THE POSSESSION OF </a:t>
            </a:r>
            <a:r>
              <a:rPr lang="en-US" sz="3600" b="1" dirty="0">
                <a:solidFill>
                  <a:prstClr val="black"/>
                </a:solidFill>
              </a:rPr>
              <a:t>	</a:t>
            </a:r>
            <a:r>
              <a:rPr lang="en-US" sz="3600" b="1" u="sng" dirty="0">
                <a:solidFill>
                  <a:prstClr val="black"/>
                </a:solidFill>
              </a:rPr>
              <a:t>JESUS IN YOUR HEART</a:t>
            </a:r>
            <a:endParaRPr lang="en-US" sz="3600" b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3600" dirty="0"/>
              <a:t>Hebrews 13:5 “I will never leave you nor forsake you.”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Ephesians 3:17-19 “that Christ may dwell in your hearts through faith”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Secret to greatest treasure is HOW you posses your own heart</a:t>
            </a:r>
          </a:p>
        </p:txBody>
      </p:sp>
    </p:spTree>
    <p:extLst>
      <p:ext uri="{BB962C8B-B14F-4D97-AF65-F5344CB8AC3E}">
        <p14:creationId xmlns:p14="http://schemas.microsoft.com/office/powerpoint/2010/main" val="1644474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79225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6:19-21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651" y="1703352"/>
            <a:ext cx="10257577" cy="4196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5000"/>
              </a:lnSpc>
            </a:pPr>
            <a:r>
              <a:rPr lang="en-US" sz="3600" b="1" u="sng" dirty="0">
                <a:solidFill>
                  <a:prstClr val="black"/>
                </a:solidFill>
              </a:rPr>
              <a:t>JESUS WAS CONCERNED HIS FOLLOWERS MIGHT </a:t>
            </a:r>
            <a:r>
              <a:rPr lang="en-US" sz="3600" b="1" dirty="0">
                <a:solidFill>
                  <a:prstClr val="black"/>
                </a:solidFill>
              </a:rPr>
              <a:t>	</a:t>
            </a:r>
            <a:r>
              <a:rPr lang="en-US" sz="3600" b="1" u="sng" dirty="0">
                <a:solidFill>
                  <a:prstClr val="black"/>
                </a:solidFill>
              </a:rPr>
              <a:t>LOSE THE TREASURE BY BEING ENTICED TO THE </a:t>
            </a:r>
            <a:r>
              <a:rPr lang="en-US" sz="3600" b="1" dirty="0">
                <a:solidFill>
                  <a:prstClr val="black"/>
                </a:solidFill>
              </a:rPr>
              <a:t>	</a:t>
            </a:r>
            <a:r>
              <a:rPr lang="en-US" sz="3600" b="1" u="sng" dirty="0">
                <a:solidFill>
                  <a:prstClr val="black"/>
                </a:solidFill>
              </a:rPr>
              <a:t>WORLDLY TREASURE </a:t>
            </a:r>
            <a:endParaRPr lang="en-US" sz="3600" b="1" dirty="0">
              <a:solidFill>
                <a:prstClr val="black"/>
              </a:solidFill>
            </a:endParaRPr>
          </a:p>
          <a:p>
            <a:pPr lvl="0">
              <a:lnSpc>
                <a:spcPct val="125000"/>
              </a:lnSpc>
            </a:pPr>
            <a:r>
              <a:rPr lang="en-US" sz="3600" dirty="0">
                <a:solidFill>
                  <a:prstClr val="black"/>
                </a:solidFill>
              </a:rPr>
              <a:t>	1 Corinthians 10:12 “take heed lest he fall”</a:t>
            </a:r>
          </a:p>
          <a:p>
            <a:pPr lvl="0">
              <a:lnSpc>
                <a:spcPct val="125000"/>
              </a:lnSpc>
            </a:pPr>
            <a:r>
              <a:rPr lang="en-US" sz="3600" dirty="0">
                <a:solidFill>
                  <a:prstClr val="black"/>
                </a:solidFill>
              </a:rPr>
              <a:t>	Hebrews 3:12-15 “lest there be in any of you an evil 	heart of unbelief in departing from the living God;” </a:t>
            </a:r>
          </a:p>
        </p:txBody>
      </p:sp>
    </p:spTree>
    <p:extLst>
      <p:ext uri="{BB962C8B-B14F-4D97-AF65-F5344CB8AC3E}">
        <p14:creationId xmlns:p14="http://schemas.microsoft.com/office/powerpoint/2010/main" val="1469180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4138</TotalTime>
  <Words>378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 Narrow</vt:lpstr>
      <vt:lpstr>Calibri</vt:lpstr>
      <vt:lpstr>AR BERKLEY</vt:lpstr>
      <vt:lpstr>Arial</vt:lpstr>
      <vt:lpstr>Calibri Light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152</cp:revision>
  <dcterms:created xsi:type="dcterms:W3CDTF">2017-09-29T03:02:24Z</dcterms:created>
  <dcterms:modified xsi:type="dcterms:W3CDTF">2022-11-22T23:52:59Z</dcterms:modified>
</cp:coreProperties>
</file>